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7" r:id="rId2"/>
    <p:sldId id="305" r:id="rId3"/>
    <p:sldId id="306" r:id="rId4"/>
    <p:sldId id="301" r:id="rId5"/>
    <p:sldId id="302" r:id="rId6"/>
    <p:sldId id="288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192C5D-ACE0-2535-EDA0-D1ED434B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3A5DFF-0177-2C99-9708-8E47B06A3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4638614-B1EF-9187-880E-94CCE5CFB49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6333E8-13E6-0F6A-5B22-1C1C24DB001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8838313-8FF0-0CA8-2D3E-D1F30D91F969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résous un problème multiplicatif.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EAE638CD-0CE6-4C99-7C58-354FD35FB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533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BF90B-46D8-7054-EDB7-3B18E144E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2F34AE2-CFE7-71A1-B47D-7E86E7E71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63" y="4134937"/>
            <a:ext cx="4084595" cy="272306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29F8427-4BB0-947E-D246-DC5FF4821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1DF766E-88C8-02F0-AFBA-B595B0AC9060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lance les dés. Il y a 4 dés et chaque dé fait 5.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Quel est le total des dés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83455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323AC-40B2-387C-F4ED-8D80ED2E4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BE6575-1DEF-4AEF-57EB-0DFC7D915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3D06652-B979-6C70-61D8-2ADB66C60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CA6CE14-BE0F-A835-FBAF-2BB245C3F0A4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5091207-8865-6ABF-998E-35032E5D7B11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270E27B-5A1E-00E3-CB0D-E288018DC154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14906C9-B96A-5277-B288-1FEF22361D1A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B2A6CC9-E737-CCE8-19C6-90B875E41A7B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points sur les dés.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F1957DD-CD14-7883-66F7-9D93952226FE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Le total est 20.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8ACF62-09ED-25E6-E7A9-4F5FBE35A7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2C0384D-0D90-E5E5-8F8C-DC1B2A1796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F54A5F56-A3D8-B017-6B07-04DD1740BF79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+ 5 + 5 + 5 = 20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CE63CF0-FAD1-0660-62EC-F808A4CE03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C00C4E06-B5E4-C8C0-DB55-60D72A408DB1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4FEF7116-6E77-9EF4-B1DD-35A92F44A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08DE7-0D3D-E8E8-E938-F9B83D59919A}"/>
              </a:ext>
            </a:extLst>
          </p:cNvPr>
          <p:cNvSpPr/>
          <p:nvPr/>
        </p:nvSpPr>
        <p:spPr>
          <a:xfrm>
            <a:off x="6278879" y="3002676"/>
            <a:ext cx="522515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A37F33-AE4B-3A4C-3A91-295029B57068}"/>
              </a:ext>
            </a:extLst>
          </p:cNvPr>
          <p:cNvSpPr/>
          <p:nvPr/>
        </p:nvSpPr>
        <p:spPr>
          <a:xfrm>
            <a:off x="6854007" y="3002676"/>
            <a:ext cx="522515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3D7E65-D1E8-5BC9-48CF-2B4B4252BBAE}"/>
              </a:ext>
            </a:extLst>
          </p:cNvPr>
          <p:cNvSpPr/>
          <p:nvPr/>
        </p:nvSpPr>
        <p:spPr>
          <a:xfrm>
            <a:off x="7429135" y="3002676"/>
            <a:ext cx="522515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6D4A92-563B-0AC9-28D3-EF0C5D492BDF}"/>
              </a:ext>
            </a:extLst>
          </p:cNvPr>
          <p:cNvSpPr/>
          <p:nvPr/>
        </p:nvSpPr>
        <p:spPr>
          <a:xfrm>
            <a:off x="8004263" y="3002676"/>
            <a:ext cx="522515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7106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6" grpId="0"/>
      <p:bldP spid="15" grpId="0" animBg="1"/>
      <p:bldP spid="17" grpId="0" animBg="1"/>
      <p:bldP spid="19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9BF6FF5-65CB-809A-9F54-237E7E0FC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110" y="3931920"/>
            <a:ext cx="3901440" cy="292608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le parking, il y a 10 places par rangées. Il y a 5 rangées dans le parking.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Trouve le nombre de places total du parking.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places.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6" y="5569368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50 places dans le parking.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+ 10 + 10 + 10 + 10 = 50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35206" y="2571647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E90A52-EF97-2CF3-565A-517D71FBCA4E}"/>
              </a:ext>
            </a:extLst>
          </p:cNvPr>
          <p:cNvSpPr/>
          <p:nvPr/>
        </p:nvSpPr>
        <p:spPr>
          <a:xfrm>
            <a:off x="6028784" y="3010725"/>
            <a:ext cx="522515" cy="40331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D56743-31F8-482B-C6D7-A1EBC1A5BB52}"/>
              </a:ext>
            </a:extLst>
          </p:cNvPr>
          <p:cNvSpPr/>
          <p:nvPr/>
        </p:nvSpPr>
        <p:spPr>
          <a:xfrm>
            <a:off x="6603912" y="3010725"/>
            <a:ext cx="522515" cy="40331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B473EA-3565-51C7-2F26-86D67AD7E10F}"/>
              </a:ext>
            </a:extLst>
          </p:cNvPr>
          <p:cNvSpPr/>
          <p:nvPr/>
        </p:nvSpPr>
        <p:spPr>
          <a:xfrm>
            <a:off x="7179040" y="3010725"/>
            <a:ext cx="522515" cy="40331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0130D3-0CDE-78F3-D113-5F552A8C38B3}"/>
              </a:ext>
            </a:extLst>
          </p:cNvPr>
          <p:cNvSpPr/>
          <p:nvPr/>
        </p:nvSpPr>
        <p:spPr>
          <a:xfrm>
            <a:off x="7754168" y="3010725"/>
            <a:ext cx="522515" cy="40331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73E008-FE18-83A7-F3F4-B5BDB163541F}"/>
              </a:ext>
            </a:extLst>
          </p:cNvPr>
          <p:cNvSpPr/>
          <p:nvPr/>
        </p:nvSpPr>
        <p:spPr>
          <a:xfrm>
            <a:off x="8329296" y="3017647"/>
            <a:ext cx="522515" cy="40331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6" grpId="0"/>
      <p:bldP spid="15" grpId="0" animBg="1"/>
      <p:bldP spid="17" grpId="0" animBg="1"/>
      <p:bldP spid="19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3B78383-02B1-5DBA-45CC-CFDB3E7A1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526" y="2172789"/>
            <a:ext cx="3123474" cy="46852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l’école, il y a 4 classes de 20 élèves.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d’élèves dans l’école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4779F-16A1-C279-9BBA-E9C126745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EA65DC-DE3F-3A94-0826-4FF464D19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CAF914-3289-0E45-EBE2-2BBC70710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9165367-2CD3-68A7-9FEC-24D2624E4F70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41D0966-9948-752A-EB8D-723CDCF61FC4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D9F8B3D-006E-44BB-00F6-24F91442EBBA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05F99DD-49AA-6B67-D7BA-460EB4D95C38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89B691B-458F-5875-CFD6-6212B3FF1DD5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d’élèves.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7C372D-2B40-9347-B88C-50422F021B0B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80 élèves dans l’école.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28945B-0D73-6C8F-D677-A30628544F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1F9776E-F392-A6DD-0623-95819348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70379D7F-9EC7-D904-372F-E6C622981C6E}"/>
              </a:ext>
            </a:extLst>
          </p:cNvPr>
          <p:cNvSpPr txBox="1"/>
          <p:nvPr/>
        </p:nvSpPr>
        <p:spPr>
          <a:xfrm>
            <a:off x="3502421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 + 20 + 20 + 20 = 80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DACBF3-557F-11A9-0B53-9B366F0CFC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A401DB6-8C9F-F8D4-7B2C-515C75F42AD4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67249758-672B-0F4E-BCA6-B1BCED064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25A5EA-52A3-A416-33C0-3F90DAA0A473}"/>
              </a:ext>
            </a:extLst>
          </p:cNvPr>
          <p:cNvSpPr/>
          <p:nvPr/>
        </p:nvSpPr>
        <p:spPr>
          <a:xfrm>
            <a:off x="6028784" y="3007447"/>
            <a:ext cx="627018" cy="4033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9A87BB-410D-AA6A-C4E8-7F6CC0178C01}"/>
              </a:ext>
            </a:extLst>
          </p:cNvPr>
          <p:cNvSpPr/>
          <p:nvPr/>
        </p:nvSpPr>
        <p:spPr>
          <a:xfrm>
            <a:off x="6715428" y="3002676"/>
            <a:ext cx="627018" cy="4033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0B2967-4FCA-2CB1-56E2-FC84569BA8E2}"/>
              </a:ext>
            </a:extLst>
          </p:cNvPr>
          <p:cNvSpPr/>
          <p:nvPr/>
        </p:nvSpPr>
        <p:spPr>
          <a:xfrm>
            <a:off x="7423636" y="3003144"/>
            <a:ext cx="627018" cy="4033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56C297-6B3E-6F99-3C4D-B931D9F030C8}"/>
              </a:ext>
            </a:extLst>
          </p:cNvPr>
          <p:cNvSpPr/>
          <p:nvPr/>
        </p:nvSpPr>
        <p:spPr>
          <a:xfrm>
            <a:off x="8110280" y="2998373"/>
            <a:ext cx="627018" cy="4033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9571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3" grpId="0" animBg="1"/>
      <p:bldP spid="4" grpId="0" animBg="1"/>
      <p:bldP spid="5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234</Words>
  <Application>Microsoft Office PowerPoint</Application>
  <PresentationFormat>Affichage à l'écran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Je cherche en suivant les 4 étapes :</vt:lpstr>
      <vt:lpstr>Lisons le problème.</vt:lpstr>
      <vt:lpstr>Je cherche en suivant les 4 étapes :</vt:lpstr>
      <vt:lpstr>Lisons le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2025-09-16T18:17:35Z</dcterms:modified>
</cp:coreProperties>
</file>